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63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BDF84E-D38A-4F4F-AF80-0D36EEC52B20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324B4B-2033-4DFF-BA45-D5E14999DF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10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324B4B-2033-4DFF-BA45-D5E14999DFF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7225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9E88F-BD8A-49A4-88B1-CA6364BF9F56}" type="datetime1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http://en.wikipedia.org/wiki/Ice_storm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54BF8-1EC9-4810-8BC4-5FA48B21C8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6102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493D7-E6B3-4578-9EE2-ECF3EDDB64D6}" type="datetime1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http://en.wikipedia.org/wiki/Ice_storm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54BF8-1EC9-4810-8BC4-5FA48B21C8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1134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7FCEC-F88F-4CA7-8D75-1DBEAF8C89A8}" type="datetime1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http://en.wikipedia.org/wiki/Ice_storm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54BF8-1EC9-4810-8BC4-5FA48B21C8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831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0E099-5DFC-4AED-BF5D-1C461DFB1F12}" type="datetime1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http://en.wikipedia.org/wiki/Ice_storm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54BF8-1EC9-4810-8BC4-5FA48B21C8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149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BB439-295C-475C-A0BB-FA0A95D2E080}" type="datetime1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http://en.wikipedia.org/wiki/Ice_storm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54BF8-1EC9-4810-8BC4-5FA48B21C8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726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69F8A-4B2E-4DD7-AF18-CD8FB8B5FC50}" type="datetime1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http://en.wikipedia.org/wiki/Ice_storm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54BF8-1EC9-4810-8BC4-5FA48B21C8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719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0464A-3DDE-4C47-851F-BC1627E97C9E}" type="datetime1">
              <a:rPr lang="en-US" smtClean="0"/>
              <a:t>5/2/2013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http://en.wikipedia.org/wiki/Ice_storm 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54BF8-1EC9-4810-8BC4-5FA48B21C8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599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7E2B5-5459-44B0-B597-8FBC43B6AA70}" type="datetime1">
              <a:rPr lang="en-US" smtClean="0"/>
              <a:t>5/2/2013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http://en.wikipedia.org/wiki/Ice_storm 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54BF8-1EC9-4810-8BC4-5FA48B21C8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372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BBACB-9E27-4045-9918-305A2523D258}" type="datetime1">
              <a:rPr lang="en-US" smtClean="0"/>
              <a:t>5/2/2013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http://en.wikipedia.org/wiki/Ice_storm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54BF8-1EC9-4810-8BC4-5FA48B21C8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6192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5E711-869D-40C4-A1D7-273A4E78C635}" type="datetime1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http://en.wikipedia.org/wiki/Ice_storm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54BF8-1EC9-4810-8BC4-5FA48B21C8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666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F8E53-9AA5-477E-BF5A-0FDABC469243}" type="datetime1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http://en.wikipedia.org/wiki/Ice_storm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54BF8-1EC9-4810-8BC4-5FA48B21C8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571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F1261A-6A85-494D-B54A-6543AF7A58E9}" type="datetime1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http://en.wikipedia.org/wiki/Ice_storm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054BF8-1EC9-4810-8BC4-5FA48B21C8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86418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Ice Storms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By: Amy Denny </a:t>
            </a:r>
          </a:p>
          <a:p>
            <a:r>
              <a:rPr lang="en-US" dirty="0" smtClean="0"/>
              <a:t>Science: Mr. Shepard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http://en.wikipedia.org/wiki/Ice_storm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7000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533400"/>
            <a:ext cx="7772400" cy="1009650"/>
          </a:xfrm>
        </p:spPr>
        <p:txBody>
          <a:bodyPr>
            <a:normAutofit/>
          </a:bodyPr>
          <a:lstStyle/>
          <a:p>
            <a:r>
              <a:rPr lang="en-US" dirty="0" smtClean="0"/>
              <a:t>What are ice storms?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Ice Storms are freezing rain that leaves a coating of ice.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http://en.wikipedia.org/wiki/Ice_storm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5048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762000"/>
            <a:ext cx="7772400" cy="1470025"/>
          </a:xfrm>
        </p:spPr>
        <p:txBody>
          <a:bodyPr/>
          <a:lstStyle/>
          <a:p>
            <a:r>
              <a:rPr lang="en-US" dirty="0" smtClean="0"/>
              <a:t>What are the conditions from a ice storm?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457200" indent="-457200">
              <a:buFont typeface="Arial" pitchFamily="34" charset="0"/>
              <a:buChar char="•"/>
            </a:pPr>
            <a:r>
              <a:rPr lang="en-US" dirty="0" smtClean="0"/>
              <a:t>Temperature drops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dirty="0" smtClean="0"/>
              <a:t>Cold precipitation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dirty="0" smtClean="0"/>
              <a:t>Freezing Rain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http://en.wikipedia.org/wiki/Ice_storm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305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762000"/>
            <a:ext cx="7772400" cy="1470025"/>
          </a:xfrm>
        </p:spPr>
        <p:txBody>
          <a:bodyPr/>
          <a:lstStyle/>
          <a:p>
            <a:r>
              <a:rPr lang="en-US" dirty="0" smtClean="0"/>
              <a:t>How long does a ice storm last?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30mins to hour or more.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http://en.wikipedia.org/wiki/Ice_storm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506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609600"/>
            <a:ext cx="7772400" cy="1470025"/>
          </a:xfrm>
        </p:spPr>
        <p:txBody>
          <a:bodyPr/>
          <a:lstStyle/>
          <a:p>
            <a:r>
              <a:rPr lang="en-US" dirty="0" smtClean="0"/>
              <a:t>When does ice storms occur?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When Freezing rain begins.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http://en.wikipedia.org/wiki/Ice_storm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198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457200"/>
            <a:ext cx="7772400" cy="1470025"/>
          </a:xfrm>
        </p:spPr>
        <p:txBody>
          <a:bodyPr/>
          <a:lstStyle/>
          <a:p>
            <a:r>
              <a:rPr lang="en-US" dirty="0" smtClean="0"/>
              <a:t>What kind of damage can it cause?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An ice storm can knock out all of the power in the cities.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http://en.wikipedia.org/wiki/Ice_storm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1335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609600"/>
            <a:ext cx="7772400" cy="1470025"/>
          </a:xfrm>
        </p:spPr>
        <p:txBody>
          <a:bodyPr/>
          <a:lstStyle/>
          <a:p>
            <a:r>
              <a:rPr lang="en-US" dirty="0" smtClean="0"/>
              <a:t>Facts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An ice storm can cause problems like roads would be a thick layer of smooth ice. And be dangerous to be on.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http://en.wikipedia.org/wiki/Ice_storm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0359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322118" y="-343477"/>
            <a:ext cx="7772400" cy="1470025"/>
          </a:xfrm>
        </p:spPr>
        <p:txBody>
          <a:bodyPr/>
          <a:lstStyle/>
          <a:p>
            <a:r>
              <a:rPr lang="en-US" dirty="0" smtClean="0"/>
              <a:t>Pictures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http://en.wikipedia.org/wiki/Ice_storm </a:t>
            </a:r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836798"/>
            <a:ext cx="3248025" cy="270942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222" y="990600"/>
            <a:ext cx="5029200" cy="28956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4114800"/>
            <a:ext cx="3543300" cy="2216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46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990600"/>
            <a:ext cx="7772400" cy="1362075"/>
          </a:xfrm>
        </p:spPr>
        <p:txBody>
          <a:bodyPr/>
          <a:lstStyle/>
          <a:p>
            <a:r>
              <a:rPr lang="en-US" dirty="0" smtClean="0"/>
              <a:t>Copy Rights for pictures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Font typeface="Arial" pitchFamily="34" charset="0"/>
              <a:buChar char="•"/>
            </a:pPr>
            <a:r>
              <a:rPr lang="en-US" dirty="0" smtClean="0"/>
              <a:t>Copy Rights 2012 Pxleyes.com</a:t>
            </a:r>
            <a:endParaRPr lang="en-US" dirty="0"/>
          </a:p>
          <a:p>
            <a:pPr marL="342900" indent="-342900">
              <a:buFont typeface="Arial" pitchFamily="34" charset="0"/>
              <a:buChar char="•"/>
            </a:pPr>
            <a:r>
              <a:rPr lang="en-US" dirty="0" smtClean="0"/>
              <a:t>Copy Rights 2013 The Davey Tree Expert Company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dirty="0" smtClean="0"/>
              <a:t>Copy Rights 2011 USA TODAY</a:t>
            </a:r>
          </a:p>
          <a:p>
            <a:pPr marL="342900" indent="-342900"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http://en.wikipedia.org/wiki/Ice_storm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831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165</Words>
  <Application>Microsoft Office PowerPoint</Application>
  <PresentationFormat>On-screen Show (4:3)</PresentationFormat>
  <Paragraphs>32</Paragraphs>
  <Slides>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Ice Storms </vt:lpstr>
      <vt:lpstr>What are ice storms?</vt:lpstr>
      <vt:lpstr>What are the conditions from a ice storm?</vt:lpstr>
      <vt:lpstr>How long does a ice storm last?</vt:lpstr>
      <vt:lpstr>When does ice storms occur?</vt:lpstr>
      <vt:lpstr>What kind of damage can it cause?</vt:lpstr>
      <vt:lpstr>Facts </vt:lpstr>
      <vt:lpstr>Pictures </vt:lpstr>
      <vt:lpstr>Copy Rights for pictures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 </dc:title>
  <dc:creator>Haywood County Schools</dc:creator>
  <cp:lastModifiedBy>Haywood County Schools</cp:lastModifiedBy>
  <cp:revision>8</cp:revision>
  <dcterms:created xsi:type="dcterms:W3CDTF">2013-05-02T12:18:23Z</dcterms:created>
  <dcterms:modified xsi:type="dcterms:W3CDTF">2013-05-02T13:41:09Z</dcterms:modified>
</cp:coreProperties>
</file>